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="" xmlns:a16="http://schemas.microsoft.com/office/drawing/2014/main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382635"/>
              </p:ext>
            </p:extLst>
          </p:nvPr>
        </p:nvGraphicFramePr>
        <p:xfrm>
          <a:off x="315310" y="683860"/>
          <a:ext cx="11529848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8865">
                  <a:extLst>
                    <a:ext uri="{9D8B030D-6E8A-4147-A177-3AD203B41FA5}">
                      <a16:colId xmlns="" xmlns:a16="http://schemas.microsoft.com/office/drawing/2014/main" val="1557389890"/>
                    </a:ext>
                  </a:extLst>
                </a:gridCol>
                <a:gridCol w="3966903">
                  <a:extLst>
                    <a:ext uri="{9D8B030D-6E8A-4147-A177-3AD203B41FA5}">
                      <a16:colId xmlns="" xmlns:a16="http://schemas.microsoft.com/office/drawing/2014/main" val="4081734077"/>
                    </a:ext>
                  </a:extLst>
                </a:gridCol>
                <a:gridCol w="3804080">
                  <a:extLst>
                    <a:ext uri="{9D8B030D-6E8A-4147-A177-3AD203B41FA5}">
                      <a16:colId xmlns="" xmlns:a16="http://schemas.microsoft.com/office/drawing/2014/main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تولید انواع آنزیم مورد نیاز 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r" defTabSz="457200" rtl="0" eaLnBrk="1" latinLnBrk="0" hangingPunct="1"/>
                      <a:endParaRPr lang="x-none" sz="1100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شرکت پاکدیس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="" xmlns:a16="http://schemas.microsoft.com/office/drawing/2014/main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158</TotalTime>
  <Words>36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B Yagut</vt:lpstr>
      <vt:lpstr>Gill Sans MT</vt:lpstr>
      <vt:lpstr>Majalla UI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wastp</cp:lastModifiedBy>
  <cp:revision>44</cp:revision>
  <dcterms:created xsi:type="dcterms:W3CDTF">2022-10-10T06:33:47Z</dcterms:created>
  <dcterms:modified xsi:type="dcterms:W3CDTF">2022-10-12T06:53:21Z</dcterms:modified>
</cp:coreProperties>
</file>